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16" r:id="rId2"/>
  </p:sldMasterIdLst>
  <p:sldIdLst>
    <p:sldId id="256" r:id="rId3"/>
    <p:sldId id="257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06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3B5BC-C985-4F5A-BCA5-EA4B9E8B1423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98C8F-BE47-4942-A284-F036DB819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keuparun.com/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keuparun.com/film-makeup-artist.html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keuparun.com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0"/>
            <a:ext cx="8603456" cy="171291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Matura MT Script Capitals" pitchFamily="66" charset="0"/>
              </a:rPr>
              <a:t>Bridal Makeup Artist in Chennai</a:t>
            </a:r>
            <a:endParaRPr lang="en-US" sz="3600" dirty="0">
              <a:latin typeface="Matura MT Script Capital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6172200"/>
            <a:ext cx="6858000" cy="304800"/>
          </a:xfrm>
        </p:spPr>
        <p:txBody>
          <a:bodyPr>
            <a:normAutofit fontScale="55000" lnSpcReduction="20000"/>
          </a:bodyPr>
          <a:lstStyle/>
          <a:p>
            <a:endParaRPr lang="en-US" dirty="0"/>
          </a:p>
        </p:txBody>
      </p:sp>
      <p:pic>
        <p:nvPicPr>
          <p:cNvPr id="4" name="Picture 3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5715000"/>
            <a:ext cx="2580640" cy="609600"/>
          </a:xfrm>
          <a:prstGeom prst="ellipse">
            <a:avLst/>
          </a:prstGeom>
          <a:ln w="28575" cap="rnd">
            <a:solidFill>
              <a:srgbClr val="00206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80696">
                <a:alpha val="55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Cinzel Decorative" pitchFamily="50" charset="0"/>
              </a:rPr>
              <a:t>Best Bridal Makeup Artist in Chennai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Cambria" pitchFamily="18" charset="0"/>
              </a:rPr>
              <a:t>We are more unique and the best </a:t>
            </a:r>
            <a:r>
              <a:rPr lang="en-US" sz="2400" dirty="0" smtClean="0">
                <a:latin typeface="Cambria" pitchFamily="18" charset="0"/>
                <a:hlinkClick r:id="rId2"/>
              </a:rPr>
              <a:t>makeup artist in Chennai </a:t>
            </a:r>
            <a:r>
              <a:rPr lang="en-US" sz="2400" dirty="0" smtClean="0">
                <a:latin typeface="Cambria" pitchFamily="18" charset="0"/>
              </a:rPr>
              <a:t>providing  World class cosmetics.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Cambria" pitchFamily="18" charset="0"/>
              </a:rPr>
              <a:t>A true artist, makeup </a:t>
            </a:r>
            <a:r>
              <a:rPr lang="en-US" sz="2400" dirty="0" err="1" smtClean="0">
                <a:latin typeface="Cambria" pitchFamily="18" charset="0"/>
              </a:rPr>
              <a:t>Arun</a:t>
            </a:r>
            <a:r>
              <a:rPr lang="en-US" sz="2400" dirty="0" smtClean="0">
                <a:latin typeface="Cambria" pitchFamily="18" charset="0"/>
              </a:rPr>
              <a:t> is the person to go to for all your bridal makeup needs.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Cambria" pitchFamily="18" charset="0"/>
              </a:rPr>
              <a:t>Our style is to create the appearance of  flawless skin and spotlight the rest of the features as naturally as possible.</a:t>
            </a:r>
            <a:endParaRPr lang="en-US" sz="24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80696">
                <a:alpha val="55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914400"/>
            <a:ext cx="6705601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819400" y="5486400"/>
            <a:ext cx="3897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Cambria" pitchFamily="18" charset="0"/>
              </a:rPr>
              <a:t>Bridal  makeup working still</a:t>
            </a:r>
            <a:endParaRPr lang="en-US" sz="24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80696">
                <a:alpha val="55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143000"/>
            <a:ext cx="63246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828800" y="5410200"/>
            <a:ext cx="571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ambria" pitchFamily="18" charset="0"/>
                <a:hlinkClick r:id="rId3"/>
              </a:rPr>
              <a:t>Top Makeup Artist in Chennai</a:t>
            </a:r>
            <a:endParaRPr lang="en-US" sz="24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80696">
                <a:alpha val="55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762000"/>
            <a:ext cx="5791200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62000" y="51816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n-US" sz="2400" dirty="0">
                <a:latin typeface="Cambria" pitchFamily="18" charset="0"/>
              </a:rPr>
              <a:t>If you are looking for class and </a:t>
            </a:r>
            <a:r>
              <a:rPr lang="en-US" sz="2400" dirty="0" smtClean="0">
                <a:latin typeface="Cambria" pitchFamily="18" charset="0"/>
              </a:rPr>
              <a:t>elegance, </a:t>
            </a:r>
            <a:r>
              <a:rPr lang="en-US" sz="2400" dirty="0" err="1" smtClean="0">
                <a:latin typeface="Cambria" pitchFamily="18" charset="0"/>
              </a:rPr>
              <a:t>a</a:t>
            </a:r>
            <a:r>
              <a:rPr lang="en-US" sz="2400" dirty="0" err="1" smtClean="0">
                <a:latin typeface="Cambria" pitchFamily="18" charset="0"/>
              </a:rPr>
              <a:t>run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en-US" sz="2400" dirty="0" smtClean="0">
                <a:latin typeface="Cambria" pitchFamily="18" charset="0"/>
              </a:rPr>
              <a:t>is </a:t>
            </a:r>
            <a:r>
              <a:rPr lang="en-US" sz="2400" dirty="0">
                <a:latin typeface="Cambria" pitchFamily="18" charset="0"/>
              </a:rPr>
              <a:t>the right person for your bridal </a:t>
            </a:r>
            <a:r>
              <a:rPr lang="en-US" sz="2400" dirty="0" smtClean="0">
                <a:latin typeface="Cambria" pitchFamily="18" charset="0"/>
              </a:rPr>
              <a:t>makeup.</a:t>
            </a:r>
            <a:endParaRPr lang="en-US" sz="24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80696">
                <a:alpha val="55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609600"/>
            <a:ext cx="5286375" cy="3924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762000" y="4724400"/>
            <a:ext cx="784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err="1" smtClean="0">
                <a:latin typeface="Cambria" pitchFamily="18" charset="0"/>
              </a:rPr>
              <a:t>Arun</a:t>
            </a:r>
            <a:r>
              <a:rPr lang="en-US" sz="2400" dirty="0" smtClean="0">
                <a:latin typeface="Cambria" pitchFamily="18" charset="0"/>
              </a:rPr>
              <a:t> is a professional </a:t>
            </a:r>
            <a:r>
              <a:rPr lang="en-US" sz="2400" dirty="0" smtClean="0">
                <a:latin typeface="Cambria" pitchFamily="18" charset="0"/>
                <a:hlinkClick r:id="rId3"/>
              </a:rPr>
              <a:t>makeup artist</a:t>
            </a:r>
            <a:r>
              <a:rPr lang="en-US" sz="2400" dirty="0" smtClean="0">
                <a:latin typeface="Cambria" pitchFamily="18" charset="0"/>
              </a:rPr>
              <a:t>, who will think of a wedding cosmetics blend that suits both your skin tone and your wedding style, can guarantee that you look wonderful in your wedding photographs.</a:t>
            </a:r>
            <a:endParaRPr lang="en-US" sz="24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80696">
                <a:alpha val="55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37338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4343400"/>
            <a:ext cx="830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Cambria" pitchFamily="18" charset="0"/>
              </a:rPr>
              <a:t>Makeup isn't a mask that covers up your beauty,  it's a weapon that encourages you to express your identity from inside.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dirty="0">
                <a:latin typeface="Cambria" pitchFamily="18" charset="0"/>
              </a:rPr>
              <a:t>The makeup is basically an extension of the identity and colors, clothing, makeup all express something.</a:t>
            </a:r>
          </a:p>
        </p:txBody>
      </p:sp>
      <p:pic>
        <p:nvPicPr>
          <p:cNvPr id="4" name="Picture 3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685800"/>
            <a:ext cx="5328451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80696">
                <a:alpha val="55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ank-yo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3505200"/>
            <a:ext cx="4724400" cy="29073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28600" y="3886200"/>
            <a:ext cx="426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mbria" pitchFamily="18" charset="0"/>
              </a:rPr>
              <a:t>Door No:105/84B,3rd cross street, </a:t>
            </a:r>
            <a:r>
              <a:rPr lang="en-US" sz="2400" dirty="0" err="1" smtClean="0">
                <a:latin typeface="Cambria" pitchFamily="18" charset="0"/>
              </a:rPr>
              <a:t>Bajanai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en-US" sz="2400" dirty="0" err="1" smtClean="0">
                <a:latin typeface="Cambria" pitchFamily="18" charset="0"/>
              </a:rPr>
              <a:t>Kovil</a:t>
            </a:r>
            <a:r>
              <a:rPr lang="en-US" sz="2400" dirty="0" smtClean="0">
                <a:latin typeface="Cambria" pitchFamily="18" charset="0"/>
              </a:rPr>
              <a:t> Street, </a:t>
            </a:r>
            <a:r>
              <a:rPr lang="en-US" sz="2400" dirty="0" err="1" smtClean="0">
                <a:latin typeface="Cambria" pitchFamily="18" charset="0"/>
              </a:rPr>
              <a:t>Ramapuram</a:t>
            </a:r>
            <a:r>
              <a:rPr lang="en-US" sz="2400" dirty="0" smtClean="0">
                <a:latin typeface="Cambria" pitchFamily="18" charset="0"/>
              </a:rPr>
              <a:t>,</a:t>
            </a:r>
          </a:p>
          <a:p>
            <a:r>
              <a:rPr lang="en-US" sz="2400" dirty="0" smtClean="0">
                <a:latin typeface="Cambria" pitchFamily="18" charset="0"/>
              </a:rPr>
              <a:t>Chennai - 600089</a:t>
            </a:r>
            <a:endParaRPr lang="en-US" sz="24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ustom 1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00B05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</TotalTime>
  <Words>171</Words>
  <Application>Microsoft Office PowerPoint</Application>
  <PresentationFormat>On-screen Show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Verve</vt:lpstr>
      <vt:lpstr>Office Theme</vt:lpstr>
      <vt:lpstr>Bridal Makeup Artist in Chennai</vt:lpstr>
      <vt:lpstr>Best Bridal Makeup Artist in Chennai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Bridal Makeup Artist in Chennai</dc:title>
  <dc:creator>USER</dc:creator>
  <cp:lastModifiedBy>USER</cp:lastModifiedBy>
  <cp:revision>17</cp:revision>
  <dcterms:created xsi:type="dcterms:W3CDTF">2018-09-12T08:20:27Z</dcterms:created>
  <dcterms:modified xsi:type="dcterms:W3CDTF">2018-09-17T11:39:06Z</dcterms:modified>
</cp:coreProperties>
</file>